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1311"/>
    <a:srgbClr val="231610"/>
    <a:srgbClr val="120C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101" autoAdjust="0"/>
  </p:normalViewPr>
  <p:slideViewPr>
    <p:cSldViewPr snapToGrid="0">
      <p:cViewPr varScale="1">
        <p:scale>
          <a:sx n="78" d="100"/>
          <a:sy n="78" d="100"/>
        </p:scale>
        <p:origin x="8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ABAF3C9-F5D7-4B50-BA20-7F7F4BA18B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416F81-C593-471D-BE5E-22F3EB3EC58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7DE2F-6E14-4B97-9557-F7CF57EE85A3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22951A6-3FD7-4A84-8B58-A57844DFE1E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82D031A-BD16-4A8C-BD32-9CC79CEA19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F668CA-8EF3-4EA9-B6A1-DAF1DF7E443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4A04EB-0BD2-4AE2-864B-C17D686071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81E2A-969F-4339-9A01-DBADD24D410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5C7B19-98FF-4906-B222-2D1584A580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501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5C7B19-98FF-4906-B222-2D1584A580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554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5C7B19-98FF-4906-B222-2D1584A580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630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5C7B19-98FF-4906-B222-2D1584A580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707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5C7B19-98FF-4906-B222-2D1584A580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401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52A05-6D42-445D-B159-294E12E9359C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40ADB-04F5-4391-A0BA-27E34287627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5597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52A05-6D42-445D-B159-294E12E9359C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40ADB-04F5-4391-A0BA-27E342876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522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52A05-6D42-445D-B159-294E12E9359C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40ADB-04F5-4391-A0BA-27E342876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505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52A05-6D42-445D-B159-294E12E9359C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40ADB-04F5-4391-A0BA-27E342876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976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52A05-6D42-445D-B159-294E12E9359C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40ADB-04F5-4391-A0BA-27E34287627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795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52A05-6D42-445D-B159-294E12E9359C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40ADB-04F5-4391-A0BA-27E342876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04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52A05-6D42-445D-B159-294E12E9359C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40ADB-04F5-4391-A0BA-27E342876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39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52A05-6D42-445D-B159-294E12E9359C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40ADB-04F5-4391-A0BA-27E342876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253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52A05-6D42-445D-B159-294E12E9359C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40ADB-04F5-4391-A0BA-27E342876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163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3E52A05-6D42-445D-B159-294E12E9359C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440ADB-04F5-4391-A0BA-27E342876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85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52A05-6D42-445D-B159-294E12E9359C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40ADB-04F5-4391-A0BA-27E342876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424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3E52A05-6D42-445D-B159-294E12E9359C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F440ADB-04F5-4391-A0BA-27E34287627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693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3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412D7-218B-4E5B-81D8-BECDD2EDD3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42042"/>
            <a:ext cx="12192000" cy="3347000"/>
          </a:xfrm>
        </p:spPr>
        <p:txBody>
          <a:bodyPr>
            <a:noAutofit/>
          </a:bodyPr>
          <a:lstStyle/>
          <a:p>
            <a:r>
              <a:rPr lang="sv-S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Orbital Kinematics of</a:t>
            </a:r>
            <a:br>
              <a:rPr lang="sv-S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 </a:t>
            </a:r>
            <a:r>
              <a:rPr lang="sv-SE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Carinae </a:t>
            </a:r>
            <a:br>
              <a:rPr lang="sv-SE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during Periastron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7DA4A6-475A-48F9-8875-12BD68389C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328809"/>
            <a:ext cx="12192000" cy="2103885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en-US" sz="1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Emily Strawn</a:t>
            </a:r>
            <a:r>
              <a:rPr lang="en-US" sz="1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</a:t>
            </a:r>
            <a:r>
              <a:rPr lang="en-US" sz="9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17, 2021</a:t>
            </a:r>
            <a:r>
              <a:rPr lang="en-US" sz="9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</a:p>
          <a:p>
            <a:pPr>
              <a:lnSpc>
                <a:spcPct val="170000"/>
              </a:lnSpc>
            </a:pPr>
            <a:r>
              <a:rPr lang="en-US" sz="9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noel Richardson                Connor Pickett    Alexis Lane</a:t>
            </a:r>
          </a:p>
          <a:p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2934B1D3-92A1-41F9-B2CD-2F54D6398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64493" y="5806302"/>
            <a:ext cx="752118" cy="100407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ownload Embry–Riddle Aeronautical University (ERAU) Logo in SVG Vector or  PNG File Format - Logo.wine">
            <a:extLst>
              <a:ext uri="{FF2B5EF4-FFF2-40B4-BE49-F238E27FC236}">
                <a16:creationId xmlns:a16="http://schemas.microsoft.com/office/drawing/2014/main" id="{2CBA3868-F2A2-49BB-9714-8153951D2B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17" t="37855" r="9279" b="39965"/>
          <a:stretch/>
        </p:blipFill>
        <p:spPr bwMode="auto">
          <a:xfrm>
            <a:off x="45396" y="6225702"/>
            <a:ext cx="3038272" cy="584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37327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39F03-FF77-4D22-9DFA-A10DAFDA4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522" y="1812126"/>
            <a:ext cx="5672531" cy="4023360"/>
          </a:xfrm>
        </p:spPr>
        <p:txBody>
          <a:bodyPr>
            <a:normAutofit fontScale="92500" lnSpcReduction="10000"/>
          </a:bodyPr>
          <a:lstStyle/>
          <a:p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Binary System in Carinae Nebula</a:t>
            </a:r>
          </a:p>
          <a:p>
            <a:endParaRPr lang="en-US" sz="3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en-US" sz="35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Century Large Eruption Creates Homunculus Nebula</a:t>
            </a:r>
          </a:p>
          <a:p>
            <a:endParaRPr lang="en-US" sz="3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Periastron – closest point in orbit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10" descr="Download Embry–Riddle Aeronautical University (ERAU) Logo in SVG Vector or  PNG File Format - Logo.wine">
            <a:extLst>
              <a:ext uri="{FF2B5EF4-FFF2-40B4-BE49-F238E27FC236}">
                <a16:creationId xmlns:a16="http://schemas.microsoft.com/office/drawing/2014/main" id="{3D8B7B90-6C34-4A0F-A64A-5B7D6635F1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17" t="37855" r="9279" b="39965"/>
          <a:stretch/>
        </p:blipFill>
        <p:spPr bwMode="auto">
          <a:xfrm>
            <a:off x="45396" y="6225702"/>
            <a:ext cx="3038272" cy="584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3074" name="Picture 2" descr="APOD: 2019 February 20 - Doomed Star Eta Carinae">
            <a:extLst>
              <a:ext uri="{FF2B5EF4-FFF2-40B4-BE49-F238E27FC236}">
                <a16:creationId xmlns:a16="http://schemas.microsoft.com/office/drawing/2014/main" id="{693822B0-4BFC-48EC-9DC0-37B15E300C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43991" y="1812126"/>
            <a:ext cx="4834647" cy="418488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C9B345D9-48C6-4ABE-BE3C-CC32C4F5F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64493" y="5806302"/>
            <a:ext cx="752118" cy="100407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1C4C1D-F4A2-4954-9ECA-882C93F31680}"/>
              </a:ext>
            </a:extLst>
          </p:cNvPr>
          <p:cNvSpPr txBox="1"/>
          <p:nvPr/>
        </p:nvSpPr>
        <p:spPr>
          <a:xfrm>
            <a:off x="6643991" y="5750794"/>
            <a:ext cx="14792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apod.nasa.gov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B309C08-3B90-4082-8101-C80330874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522" y="748009"/>
            <a:ext cx="10058400" cy="685524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 Carinae</a:t>
            </a:r>
          </a:p>
        </p:txBody>
      </p:sp>
    </p:spTree>
    <p:extLst>
      <p:ext uri="{BB962C8B-B14F-4D97-AF65-F5344CB8AC3E}">
        <p14:creationId xmlns:p14="http://schemas.microsoft.com/office/powerpoint/2010/main" val="1709473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hart, histogram&#10;&#10;Description automatically generated">
            <a:extLst>
              <a:ext uri="{FF2B5EF4-FFF2-40B4-BE49-F238E27FC236}">
                <a16:creationId xmlns:a16="http://schemas.microsoft.com/office/drawing/2014/main" id="{01BA1E98-FA26-4BED-87DE-746FDA3A20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1971401"/>
            <a:ext cx="5353455" cy="38885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39F03-FF77-4D22-9DFA-A10DAFDA4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523" y="1812126"/>
            <a:ext cx="5347902" cy="402336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Emissions – More Precise Analysis</a:t>
            </a:r>
          </a:p>
          <a:p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P-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Cygni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Absorption due to Wind-Wind Collisions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C9B345D9-48C6-4ABE-BE3C-CC32C4F5F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64493" y="5806302"/>
            <a:ext cx="752118" cy="100407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Download Embry–Riddle Aeronautical University (ERAU) Logo in SVG Vector or  PNG File Format - Logo.wine">
            <a:extLst>
              <a:ext uri="{FF2B5EF4-FFF2-40B4-BE49-F238E27FC236}">
                <a16:creationId xmlns:a16="http://schemas.microsoft.com/office/drawing/2014/main" id="{3D8B7B90-6C34-4A0F-A64A-5B7D6635F1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17" t="37855" r="9279" b="39965"/>
          <a:stretch/>
        </p:blipFill>
        <p:spPr bwMode="auto">
          <a:xfrm>
            <a:off x="45396" y="6225702"/>
            <a:ext cx="3038272" cy="584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CA38B6A-6771-4A79-A327-9C74A8176EFA}"/>
              </a:ext>
            </a:extLst>
          </p:cNvPr>
          <p:cNvSpPr txBox="1">
            <a:spLocks/>
          </p:cNvSpPr>
          <p:nvPr/>
        </p:nvSpPr>
        <p:spPr>
          <a:xfrm>
            <a:off x="338522" y="748009"/>
            <a:ext cx="10058400" cy="6855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Hydrogen Emissions</a:t>
            </a:r>
          </a:p>
        </p:txBody>
      </p:sp>
    </p:spTree>
    <p:extLst>
      <p:ext uri="{BB962C8B-B14F-4D97-AF65-F5344CB8AC3E}">
        <p14:creationId xmlns:p14="http://schemas.microsoft.com/office/powerpoint/2010/main" val="247986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chart&#10;&#10;Description automatically generated">
            <a:extLst>
              <a:ext uri="{FF2B5EF4-FFF2-40B4-BE49-F238E27FC236}">
                <a16:creationId xmlns:a16="http://schemas.microsoft.com/office/drawing/2014/main" id="{BC49131A-717B-4140-923C-B8982C6F87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75" t="8193" r="5891" b="3807"/>
          <a:stretch/>
        </p:blipFill>
        <p:spPr>
          <a:xfrm>
            <a:off x="6011053" y="1971401"/>
            <a:ext cx="5748382" cy="38659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39F03-FF77-4D22-9DFA-A10DAFDA4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522" y="1812126"/>
            <a:ext cx="5672531" cy="402336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Half Mass Bisector</a:t>
            </a:r>
          </a:p>
          <a:p>
            <a:pPr>
              <a:lnSpc>
                <a:spcPct val="110000"/>
              </a:lnSpc>
            </a:pPr>
            <a:endPara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Polynomial Fits</a:t>
            </a:r>
          </a:p>
          <a:p>
            <a:pPr lvl="1">
              <a:lnSpc>
                <a:spcPct val="110000"/>
              </a:lnSpc>
            </a:pPr>
            <a:endParaRPr lang="en-US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Averaged for range of heights</a:t>
            </a:r>
          </a:p>
          <a:p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C9B345D9-48C6-4ABE-BE3C-CC32C4F5F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64493" y="5806302"/>
            <a:ext cx="752118" cy="100407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Download Embry–Riddle Aeronautical University (ERAU) Logo in SVG Vector or  PNG File Format - Logo.wine">
            <a:extLst>
              <a:ext uri="{FF2B5EF4-FFF2-40B4-BE49-F238E27FC236}">
                <a16:creationId xmlns:a16="http://schemas.microsoft.com/office/drawing/2014/main" id="{3D8B7B90-6C34-4A0F-A64A-5B7D6635F1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17" t="37855" r="9279" b="39965"/>
          <a:stretch/>
        </p:blipFill>
        <p:spPr bwMode="auto">
          <a:xfrm>
            <a:off x="45396" y="6225702"/>
            <a:ext cx="3038272" cy="584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C9EE54B-8496-4983-9291-4A8429B0B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522" y="748009"/>
            <a:ext cx="10058400" cy="685524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Radial Velocity</a:t>
            </a:r>
          </a:p>
        </p:txBody>
      </p:sp>
    </p:spTree>
    <p:extLst>
      <p:ext uri="{BB962C8B-B14F-4D97-AF65-F5344CB8AC3E}">
        <p14:creationId xmlns:p14="http://schemas.microsoft.com/office/powerpoint/2010/main" val="400678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hart&#10;&#10;Description automatically generated">
            <a:extLst>
              <a:ext uri="{FF2B5EF4-FFF2-40B4-BE49-F238E27FC236}">
                <a16:creationId xmlns:a16="http://schemas.microsoft.com/office/drawing/2014/main" id="{4FAA8E98-87D5-464B-B1D6-F9E6C2E98C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33" t="4584" r="2639" b="1875"/>
          <a:stretch/>
        </p:blipFill>
        <p:spPr>
          <a:xfrm>
            <a:off x="5977191" y="1971403"/>
            <a:ext cx="5782244" cy="38349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39F03-FF77-4D22-9DFA-A10DAFDA4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522" y="1812126"/>
            <a:ext cx="5672531" cy="402336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Plot to find Relevant Range (Counts = [5,6])</a:t>
            </a:r>
          </a:p>
          <a:p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Observable Increase and Decrease of Velocity</a:t>
            </a:r>
          </a:p>
          <a:p>
            <a:pPr marL="0" indent="0">
              <a:buNone/>
            </a:pP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C9B345D9-48C6-4ABE-BE3C-CC32C4F5F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64493" y="5806302"/>
            <a:ext cx="752118" cy="100407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Download Embry–Riddle Aeronautical University (ERAU) Logo in SVG Vector or  PNG File Format - Logo.wine">
            <a:extLst>
              <a:ext uri="{FF2B5EF4-FFF2-40B4-BE49-F238E27FC236}">
                <a16:creationId xmlns:a16="http://schemas.microsoft.com/office/drawing/2014/main" id="{3D8B7B90-6C34-4A0F-A64A-5B7D6635F1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17" t="37855" r="9279" b="39965"/>
          <a:stretch/>
        </p:blipFill>
        <p:spPr bwMode="auto">
          <a:xfrm>
            <a:off x="45396" y="6225702"/>
            <a:ext cx="3038272" cy="584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2A8C159-2D3B-4337-A915-EEC1D5B0875D}"/>
              </a:ext>
            </a:extLst>
          </p:cNvPr>
          <p:cNvSpPr txBox="1">
            <a:spLocks/>
          </p:cNvSpPr>
          <p:nvPr/>
        </p:nvSpPr>
        <p:spPr>
          <a:xfrm>
            <a:off x="338522" y="748009"/>
            <a:ext cx="10058400" cy="6855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Radial Velocity</a:t>
            </a:r>
            <a:endPara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169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New picture">
            <a:extLst>
              <a:ext uri="{FF2B5EF4-FFF2-40B4-BE49-F238E27FC236}">
                <a16:creationId xmlns:a16="http://schemas.microsoft.com/office/drawing/2014/main" id="{32A13E52-CD20-472D-B229-953CA154A221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4124" y="3981378"/>
            <a:ext cx="3922599" cy="22383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46B7D5-A222-466B-BCF9-21D9B4C10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522" y="538480"/>
            <a:ext cx="10058400" cy="919426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39F03-FF77-4D22-9DFA-A10DAFDA4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522" y="1812125"/>
            <a:ext cx="5483157" cy="431245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 Three Previous Periastron Cycles</a:t>
            </a:r>
          </a:p>
          <a:p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Consistent with motion of the binary, and recent results of Grant et al.</a:t>
            </a:r>
          </a:p>
          <a:p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C9B345D9-48C6-4ABE-BE3C-CC32C4F5F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64493" y="5806302"/>
            <a:ext cx="752118" cy="100407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Download Embry–Riddle Aeronautical University (ERAU) Logo in SVG Vector or  PNG File Format - Logo.wine">
            <a:extLst>
              <a:ext uri="{FF2B5EF4-FFF2-40B4-BE49-F238E27FC236}">
                <a16:creationId xmlns:a16="http://schemas.microsoft.com/office/drawing/2014/main" id="{3D8B7B90-6C34-4A0F-A64A-5B7D6635F1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17" t="37855" r="9279" b="39965"/>
          <a:stretch/>
        </p:blipFill>
        <p:spPr bwMode="auto">
          <a:xfrm>
            <a:off x="45396" y="6225702"/>
            <a:ext cx="3038272" cy="584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9" name="Picture 8" descr="Chart, scatter chart&#10;&#10;Description automatically generated">
            <a:extLst>
              <a:ext uri="{FF2B5EF4-FFF2-40B4-BE49-F238E27FC236}">
                <a16:creationId xmlns:a16="http://schemas.microsoft.com/office/drawing/2014/main" id="{BF892A42-8E9F-4C56-BA40-245828969D0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4124" y="1052333"/>
            <a:ext cx="4622800" cy="28602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99D6BD1-42EA-49E5-83E1-B3F5D361728C}"/>
              </a:ext>
            </a:extLst>
          </p:cNvPr>
          <p:cNvSpPr txBox="1"/>
          <p:nvPr/>
        </p:nvSpPr>
        <p:spPr>
          <a:xfrm>
            <a:off x="8545524" y="5973531"/>
            <a:ext cx="17035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Source: Grant et al., 2020</a:t>
            </a:r>
          </a:p>
        </p:txBody>
      </p:sp>
    </p:spTree>
    <p:extLst>
      <p:ext uri="{BB962C8B-B14F-4D97-AF65-F5344CB8AC3E}">
        <p14:creationId xmlns:p14="http://schemas.microsoft.com/office/powerpoint/2010/main" val="88741692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4385</TotalTime>
  <Words>129</Words>
  <Application>Microsoft Office PowerPoint</Application>
  <PresentationFormat>Widescreen</PresentationFormat>
  <Paragraphs>34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Retrospect</vt:lpstr>
      <vt:lpstr>Orbital Kinematics of eta Carinae  during Periastron</vt:lpstr>
      <vt:lpstr>eta Carinae</vt:lpstr>
      <vt:lpstr>PowerPoint Presentation</vt:lpstr>
      <vt:lpstr>Radial Velocity</vt:lpstr>
      <vt:lpstr>PowerPoint Presentation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Hydrogen Emissions from Eta Carinae</dc:title>
  <dc:creator>Strawn, Emily J.</dc:creator>
  <cp:lastModifiedBy>Strawn, Emily J.</cp:lastModifiedBy>
  <cp:revision>39</cp:revision>
  <dcterms:created xsi:type="dcterms:W3CDTF">2020-09-25T02:41:46Z</dcterms:created>
  <dcterms:modified xsi:type="dcterms:W3CDTF">2021-04-02T20:52:29Z</dcterms:modified>
</cp:coreProperties>
</file>